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6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00A86-F34B-4925-B819-0434F307B17E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8B4C7-637E-494D-87C3-2B28D7357B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147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err="1"/>
              <a:t>Mutiple</a:t>
            </a:r>
            <a:r>
              <a:rPr lang="en-IN" dirty="0"/>
              <a:t> versions of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8B4C7-637E-494D-87C3-2B28D7357B6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79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How service Discovery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8B4C7-637E-494D-87C3-2B28D7357B6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312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8B4C7-637E-494D-87C3-2B28D7357B6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95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Circuit Breaker states – Resilience4J Throw error message or fallback logic   spring-cloud circuit-breaker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8B4C7-637E-494D-87C3-2B28D7357B6F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965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8B4C7-637E-494D-87C3-2B28D7357B6F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5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B0A27-86C2-FC08-3892-AA78BD264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ABFC7-8D15-8C09-FB19-3B216171C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6BE3C-74DB-1FE7-4469-03B7B29F8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7731A-6596-D219-2EF5-ADE97B01F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A4089-1F08-6241-9E16-46C3C3F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66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1D1E8-CB76-A904-E34D-F4A13F2F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D9F6F-08AD-204C-F921-5B5B969DA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2B176-4DF5-C696-4675-A053CE38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18C6D-06EA-5125-1DE6-EC8E904E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40D6E-21A2-79EC-B6D1-A4CAB047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50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2F4AF5-FD1C-50F7-1632-9DD70737D1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25A110-7B62-95F0-50F2-B49A1E8D4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A74D1-FDBA-EB23-2BE1-9BC4B5FAD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F00E9-DB4C-AAE2-AA44-9A3D6F7B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4FCE1-2DE7-7640-A141-18E4E361C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88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90978-E64B-606E-B2B9-06596BB4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258B5-5BF8-BDCE-4FB6-153B9573C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EB96E-5126-5A73-6CBC-42A0B780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0B934-4444-BB86-F6F7-045151FFB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7373D-FE04-78E1-124E-B3BAAF6C5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814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B559C-BB48-D6F6-C30B-79466C06B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ECB99-D7AB-0092-F842-375110491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43D5-3FAC-C601-DAD9-30108165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A99F-3DFA-171F-F5CE-B5DECA92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D01A-8D5A-E131-9D72-94D2C611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46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E20CB-0CB5-32E3-C6B9-866284ED2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3B96C-DCC3-07AC-7289-F5206D079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AE07D-91EE-4F60-20C0-3560920F4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DAB750-F84C-2589-EC19-0D98F7E34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48BFD-6F79-CE0B-3B07-72E25F7A7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6C0224-CCA1-FB56-DBB2-1D78C4746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599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88AAC-5FC0-2D2F-C048-AE903E6FC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B8D6E-DE77-DFEC-BF91-4692EF215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FDE78-FF2F-20BA-9EE7-E0EB562BD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825C6D-9594-DC88-6EA1-13C3AA4D2F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A391A7-BED2-7806-2D32-28DC3E4C5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62083F-96A1-F893-E1BD-955EE1948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BED735-B459-1FA3-8AA9-8B3DAD7D2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02791A-1332-978B-3752-4D71A8E4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784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129F8-60DD-7CDA-D33F-82A21BF6B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EC6794-AFE9-CC33-85EA-8E89289B6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6AC25-E27C-7BF4-BBB0-AA020A414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28D36-0EE0-082C-1BF7-5170AD8E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2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652749-4A8B-2FD5-FC70-3F95EF893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714FA7-F7FE-B9D4-4057-C461292A3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6001D-9B36-0E9F-76B5-AD0E65C56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614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DA1C-4E9C-5741-DE61-05129745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EB84D-AF69-A7D1-E009-78DEECF21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6F2B5-8699-635F-6D40-A3BFD62B5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270AD-390B-2928-BCF6-A89E1DA8B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0FF7B-972B-A85C-5D46-02350E5D1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AA359-95AC-BD69-FA84-61316D5F9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07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14D6A-9051-6B42-18FA-B334C05B4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62EBE-8F9C-F192-7217-3C5049584C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08C82-BC5B-4ABF-64C1-F533762AE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2C234-0634-E45C-304E-D0022BDA7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EC270-3958-786A-1F9B-FFB61AF30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C1654-37DC-D127-0F62-EB52BFC70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697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B0666-784D-3B56-702D-7663CAC5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0A1C6-9B24-60B6-8774-C33F56567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81126-3BC9-EBDB-FD2F-031C71089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B0761-C9F1-4E30-868D-1757AF63C558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DA5F-AD06-404D-E8F8-7B70CE523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42314-D1B0-3805-E9B0-7BBC8F85DE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F1A6C-39AA-4A48-A248-964F57DA9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924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600AB8-9E8B-7D78-63DA-25F1CCCCF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795"/>
            <a:ext cx="12192000" cy="597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24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EA5F8D-B90A-25D8-4C8D-77B81078D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175" y="1020871"/>
            <a:ext cx="10493649" cy="481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805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410A7-3B69-D569-0594-AB8FA4C93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65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DA9C6E-CE13-82F8-9CA8-93187CC8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54" y="837975"/>
            <a:ext cx="8664691" cy="518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63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0A3566-0967-1099-6C2D-2A271318A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894" y="1500973"/>
            <a:ext cx="7750212" cy="38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92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A4AB80-F3C7-F015-DC2A-9F298A06D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985" y="491235"/>
            <a:ext cx="10044030" cy="587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25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A649E2-DEF0-7C14-6083-C639D6315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99" y="502666"/>
            <a:ext cx="12025402" cy="585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5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1A1894-3B1A-DA7A-22D0-A608139FD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586" y="780820"/>
            <a:ext cx="8862828" cy="529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16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7EAA4B-B78E-9BD0-3B04-F756A33B5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77" y="681752"/>
            <a:ext cx="9533446" cy="54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78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20593C-A02E-76A6-9FDC-2F2B8A327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448" y="1001819"/>
            <a:ext cx="8817104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46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70BD98-2CEE-0CC5-8057-AEB12C14D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932" y="434080"/>
            <a:ext cx="9640135" cy="59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288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26</Words>
  <Application>Microsoft Office PowerPoint</Application>
  <PresentationFormat>Widescreen</PresentationFormat>
  <Paragraphs>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Jagileti Sai Prashanth</dc:creator>
  <cp:lastModifiedBy>Jagileti Sai Prashanth</cp:lastModifiedBy>
  <cp:revision>30</cp:revision>
  <dcterms:created xsi:type="dcterms:W3CDTF">2023-04-26T17:12:30Z</dcterms:created>
  <dcterms:modified xsi:type="dcterms:W3CDTF">2023-04-27T18:22:55Z</dcterms:modified>
</cp:coreProperties>
</file>

<file path=docProps/thumbnail.jpeg>
</file>